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7" r:id="rId20"/>
    <p:sldId id="306" r:id="rId21"/>
    <p:sldId id="305" r:id="rId22"/>
    <p:sldId id="322" r:id="rId23"/>
    <p:sldId id="308" r:id="rId24"/>
    <p:sldId id="321" r:id="rId25"/>
    <p:sldId id="317" r:id="rId26"/>
    <p:sldId id="316" r:id="rId27"/>
    <p:sldId id="315" r:id="rId28"/>
    <p:sldId id="313" r:id="rId29"/>
    <p:sldId id="320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7"/>
            <p14:sldId id="306"/>
            <p14:sldId id="305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1D1"/>
    <a:srgbClr val="C18ED1"/>
    <a:srgbClr val="D18E8E"/>
    <a:srgbClr val="858442"/>
    <a:srgbClr val="F29024"/>
    <a:srgbClr val="EC6432"/>
    <a:srgbClr val="5793F9"/>
    <a:srgbClr val="6AAB78"/>
    <a:srgbClr val="D6525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8"/>
    <p:restoredTop sz="94597"/>
  </p:normalViewPr>
  <p:slideViewPr>
    <p:cSldViewPr snapToGrid="0">
      <p:cViewPr varScale="1">
        <p:scale>
          <a:sx n="164" d="100"/>
          <a:sy n="164" d="100"/>
        </p:scale>
        <p:origin x="3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46" y="3687197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65" y="3404237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5309192" y="721126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6" y="1532113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069" y="1475275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1644292" y="4991284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4959550" y="1378851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6251713" y="4496322"/>
            <a:ext cx="870668" cy="741678"/>
            <a:chOff x="5355127" y="4246312"/>
            <a:chExt cx="870668" cy="741678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680213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80" y="1453363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75" y="497101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921108" y="3404237"/>
            <a:ext cx="870668" cy="726715"/>
            <a:chOff x="6998546" y="4246312"/>
            <a:chExt cx="870668" cy="726715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6998546" y="466525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4136666" y="2122075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2108079" y="2174769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4818866" y="327859"/>
            <a:ext cx="631266" cy="736937"/>
            <a:chOff x="2525606" y="3404237"/>
            <a:chExt cx="631266" cy="736937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25606" y="3833397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76" y="1453363"/>
            <a:ext cx="851218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90389" y="296265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5866" y="3404237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1576552" y="2125296"/>
            <a:ext cx="490904" cy="663275"/>
            <a:chOff x="1576552" y="2125296"/>
            <a:chExt cx="490904" cy="6632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6552" y="2480794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85760" y="2883765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35716" y="2661425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60205" y="5960723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12384" y="4312162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01361" y="4045450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207578" y="3862626"/>
            <a:ext cx="638140" cy="691111"/>
            <a:chOff x="2207578" y="3862626"/>
            <a:chExt cx="638140" cy="6911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298768" y="3862626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543336" y="3404237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948318" y="4237640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60205" y="3977063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3942794" y="4460380"/>
            <a:ext cx="582338" cy="773962"/>
            <a:chOff x="6844289" y="5932796"/>
            <a:chExt cx="582338" cy="7739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846867" y="6398981"/>
              <a:ext cx="5797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7100</TotalTime>
  <Words>826</Words>
  <Application>Microsoft Macintosh PowerPoint</Application>
  <PresentationFormat>Letter Paper (8.5x11 in)</PresentationFormat>
  <Paragraphs>229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9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66</cp:revision>
  <cp:lastPrinted>2023-11-01T05:11:23Z</cp:lastPrinted>
  <dcterms:created xsi:type="dcterms:W3CDTF">2022-08-26T05:21:33Z</dcterms:created>
  <dcterms:modified xsi:type="dcterms:W3CDTF">2023-11-02T18:30:29Z</dcterms:modified>
</cp:coreProperties>
</file>